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B8013-5EB2-4554-9771-0A1A58D1757F}" type="datetimeFigureOut">
              <a:rPr lang="pl-PL" smtClean="0"/>
              <a:pPr/>
              <a:t>2015-06-15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89BE1-EF98-4642-BB85-214687F994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B8013-5EB2-4554-9771-0A1A58D1757F}" type="datetimeFigureOut">
              <a:rPr lang="pl-PL" smtClean="0"/>
              <a:pPr/>
              <a:t>2015-06-15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89BE1-EF98-4642-BB85-214687F994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B8013-5EB2-4554-9771-0A1A58D1757F}" type="datetimeFigureOut">
              <a:rPr lang="pl-PL" smtClean="0"/>
              <a:pPr/>
              <a:t>2015-06-15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89BE1-EF98-4642-BB85-214687F994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B8013-5EB2-4554-9771-0A1A58D1757F}" type="datetimeFigureOut">
              <a:rPr lang="pl-PL" smtClean="0"/>
              <a:pPr/>
              <a:t>2015-06-15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89BE1-EF98-4642-BB85-214687F994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B8013-5EB2-4554-9771-0A1A58D1757F}" type="datetimeFigureOut">
              <a:rPr lang="pl-PL" smtClean="0"/>
              <a:pPr/>
              <a:t>2015-06-15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89BE1-EF98-4642-BB85-214687F994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B8013-5EB2-4554-9771-0A1A58D1757F}" type="datetimeFigureOut">
              <a:rPr lang="pl-PL" smtClean="0"/>
              <a:pPr/>
              <a:t>2015-06-15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89BE1-EF98-4642-BB85-214687F994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B8013-5EB2-4554-9771-0A1A58D1757F}" type="datetimeFigureOut">
              <a:rPr lang="pl-PL" smtClean="0"/>
              <a:pPr/>
              <a:t>2015-06-15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89BE1-EF98-4642-BB85-214687F994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B8013-5EB2-4554-9771-0A1A58D1757F}" type="datetimeFigureOut">
              <a:rPr lang="pl-PL" smtClean="0"/>
              <a:pPr/>
              <a:t>2015-06-15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89BE1-EF98-4642-BB85-214687F994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B8013-5EB2-4554-9771-0A1A58D1757F}" type="datetimeFigureOut">
              <a:rPr lang="pl-PL" smtClean="0"/>
              <a:pPr/>
              <a:t>2015-06-15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89BE1-EF98-4642-BB85-214687F994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B8013-5EB2-4554-9771-0A1A58D1757F}" type="datetimeFigureOut">
              <a:rPr lang="pl-PL" smtClean="0"/>
              <a:pPr/>
              <a:t>2015-06-15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89BE1-EF98-4642-BB85-214687F994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B8013-5EB2-4554-9771-0A1A58D1757F}" type="datetimeFigureOut">
              <a:rPr lang="pl-PL" smtClean="0"/>
              <a:pPr/>
              <a:t>2015-06-15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89BE1-EF98-4642-BB85-214687F994A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0CB8013-5EB2-4554-9771-0A1A58D1757F}" type="datetimeFigureOut">
              <a:rPr lang="pl-PL" smtClean="0"/>
              <a:pPr/>
              <a:t>2015-06-15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0389BE1-EF98-4642-BB85-214687F994A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pl-PL" dirty="0" smtClean="0"/>
              <a:t>PHRASAL VERBS - JOKES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 descr="logo 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0958" y="642918"/>
            <a:ext cx="1022795" cy="857256"/>
          </a:xfrm>
          <a:prstGeom prst="rect">
            <a:avLst/>
          </a:prstGeom>
        </p:spPr>
      </p:pic>
      <p:sp>
        <p:nvSpPr>
          <p:cNvPr id="5" name="Podtytuł 2"/>
          <p:cNvSpPr txBox="1">
            <a:spLocks/>
          </p:cNvSpPr>
          <p:nvPr/>
        </p:nvSpPr>
        <p:spPr>
          <a:xfrm>
            <a:off x="357158" y="6000768"/>
            <a:ext cx="8058152" cy="414334"/>
          </a:xfrm>
          <a:prstGeom prst="rect">
            <a:avLst/>
          </a:prstGeom>
        </p:spPr>
        <p:txBody>
          <a:bodyPr vert="horz" lIns="182880" tIns="0">
            <a:normAutofit fontScale="4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________________________________________________________________________________________________________________________________________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pl-PL" sz="1800" b="0" i="0" u="none" strike="noStrike" kern="1200" cap="none" spc="0" normalizeH="0" baseline="0" noProof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PERFECT ENGLISH ul. Matejki 17 Nowy Sącz www.perfectenglish.pl</a:t>
            </a:r>
            <a:endParaRPr kumimoji="0" lang="pl-PL" sz="4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4200" dirty="0" smtClean="0"/>
              <a:t>What training do you need to become a rubbish collector?</a:t>
            </a:r>
          </a:p>
          <a:p>
            <a:pPr>
              <a:buNone/>
            </a:pPr>
            <a:r>
              <a:rPr lang="pl-PL" sz="4200" dirty="0" smtClean="0"/>
              <a:t>&gt; None, you ………. it up as you go along.</a:t>
            </a:r>
            <a:endParaRPr lang="pl-PL" sz="4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4200" dirty="0" smtClean="0"/>
              <a:t>What training do you need to become a rubbish collector?</a:t>
            </a:r>
          </a:p>
          <a:p>
            <a:pPr>
              <a:buNone/>
            </a:pPr>
            <a:r>
              <a:rPr lang="pl-PL" sz="4200" dirty="0" smtClean="0"/>
              <a:t>&gt; None, you </a:t>
            </a:r>
            <a:r>
              <a:rPr lang="pl-PL" sz="4200" dirty="0" smtClean="0">
                <a:solidFill>
                  <a:srgbClr val="FF0000"/>
                </a:solidFill>
              </a:rPr>
              <a:t>pick</a:t>
            </a:r>
            <a:r>
              <a:rPr lang="pl-PL" sz="4200" dirty="0" smtClean="0"/>
              <a:t> </a:t>
            </a:r>
            <a:r>
              <a:rPr lang="pl-PL" sz="4200" dirty="0"/>
              <a:t>i</a:t>
            </a:r>
            <a:r>
              <a:rPr lang="pl-PL" sz="4200" dirty="0" smtClean="0"/>
              <a:t>t </a:t>
            </a:r>
            <a:r>
              <a:rPr lang="pl-PL" sz="4200" dirty="0" smtClean="0">
                <a:solidFill>
                  <a:srgbClr val="FF0000"/>
                </a:solidFill>
              </a:rPr>
              <a:t>up</a:t>
            </a:r>
            <a:r>
              <a:rPr lang="pl-PL" sz="4200" dirty="0" smtClean="0"/>
              <a:t> as you go along.</a:t>
            </a:r>
            <a:endParaRPr lang="pl-PL" sz="4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4200" dirty="0" smtClean="0"/>
              <a:t>Waiter, I </a:t>
            </a:r>
            <a:r>
              <a:rPr lang="pl-PL" sz="4200" smtClean="0"/>
              <a:t>asked you </a:t>
            </a:r>
            <a:r>
              <a:rPr lang="pl-PL" sz="4200" dirty="0" smtClean="0"/>
              <a:t>to bring my order quickly but why is the food on my plate all squashed?</a:t>
            </a:r>
          </a:p>
          <a:p>
            <a:pPr>
              <a:buNone/>
            </a:pPr>
            <a:r>
              <a:rPr lang="pl-PL" sz="4200" dirty="0" smtClean="0"/>
              <a:t>&gt; Well sir, when you ordered your food, you did tell me to ……… on it.</a:t>
            </a:r>
            <a:endParaRPr lang="pl-PL" sz="4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4200" dirty="0" smtClean="0"/>
              <a:t>Waiter, I asked you you to bring my order quickly but why is the food on my plate all squashed?</a:t>
            </a:r>
          </a:p>
          <a:p>
            <a:pPr>
              <a:buNone/>
            </a:pPr>
            <a:r>
              <a:rPr lang="pl-PL" sz="4200" dirty="0" smtClean="0"/>
              <a:t>&gt; Well sir, when you ordered your food, you did tell me to </a:t>
            </a:r>
            <a:r>
              <a:rPr lang="pl-PL" sz="4200" dirty="0" smtClean="0">
                <a:solidFill>
                  <a:srgbClr val="FF0000"/>
                </a:solidFill>
              </a:rPr>
              <a:t>step on</a:t>
            </a:r>
            <a:r>
              <a:rPr lang="pl-PL" sz="4200" dirty="0" smtClean="0"/>
              <a:t> it.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4200" dirty="0" smtClean="0"/>
              <a:t>Why do taxi drivers always go bankrupt?</a:t>
            </a:r>
          </a:p>
          <a:p>
            <a:pPr>
              <a:buNone/>
            </a:pPr>
            <a:r>
              <a:rPr lang="pl-PL" sz="4200" dirty="0" smtClean="0"/>
              <a:t>&gt; Because they ………. </a:t>
            </a:r>
            <a:r>
              <a:rPr lang="pl-PL" sz="4200" dirty="0"/>
              <a:t>t</a:t>
            </a:r>
            <a:r>
              <a:rPr lang="pl-PL" sz="4200" dirty="0" smtClean="0"/>
              <a:t>heir customers ……… 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4200" dirty="0" smtClean="0"/>
              <a:t>Why do taxi drivers always go bankrupt?</a:t>
            </a:r>
          </a:p>
          <a:p>
            <a:pPr>
              <a:buNone/>
            </a:pPr>
            <a:r>
              <a:rPr lang="pl-PL" sz="4200" dirty="0" smtClean="0"/>
              <a:t>&gt; Because they </a:t>
            </a:r>
            <a:r>
              <a:rPr lang="pl-PL" sz="4200" dirty="0" smtClean="0">
                <a:solidFill>
                  <a:srgbClr val="FF0000"/>
                </a:solidFill>
              </a:rPr>
              <a:t>drive</a:t>
            </a:r>
            <a:r>
              <a:rPr lang="pl-PL" sz="4200" dirty="0" smtClean="0"/>
              <a:t> their customers </a:t>
            </a:r>
            <a:r>
              <a:rPr lang="pl-PL" sz="4200" dirty="0" smtClean="0">
                <a:solidFill>
                  <a:srgbClr val="FF0000"/>
                </a:solidFill>
              </a:rPr>
              <a:t>away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4200" dirty="0" smtClean="0"/>
              <a:t>WIFE: Did you …… </a:t>
            </a:r>
            <a:r>
              <a:rPr lang="pl-PL" sz="4200" dirty="0"/>
              <a:t>t</a:t>
            </a:r>
            <a:r>
              <a:rPr lang="pl-PL" sz="4200" dirty="0" smtClean="0"/>
              <a:t>he cat out, dear?</a:t>
            </a:r>
          </a:p>
          <a:p>
            <a:pPr>
              <a:buNone/>
            </a:pPr>
            <a:r>
              <a:rPr lang="pl-PL" sz="4200" dirty="0" smtClean="0"/>
              <a:t>SARCASTIC HUSBAND: No. Was it on fire?</a:t>
            </a:r>
            <a:endParaRPr lang="pl-PL" sz="4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4200" dirty="0" smtClean="0"/>
              <a:t>WIFE: Did you </a:t>
            </a:r>
            <a:r>
              <a:rPr lang="pl-PL" sz="4200" dirty="0" smtClean="0">
                <a:solidFill>
                  <a:srgbClr val="FF0000"/>
                </a:solidFill>
              </a:rPr>
              <a:t>put</a:t>
            </a:r>
            <a:r>
              <a:rPr lang="pl-PL" sz="4200" dirty="0" smtClean="0"/>
              <a:t> the cat </a:t>
            </a:r>
            <a:r>
              <a:rPr lang="pl-PL" sz="4200" dirty="0" smtClean="0">
                <a:solidFill>
                  <a:srgbClr val="FF0000"/>
                </a:solidFill>
              </a:rPr>
              <a:t>out</a:t>
            </a:r>
            <a:r>
              <a:rPr lang="pl-PL" sz="4200" dirty="0" smtClean="0"/>
              <a:t>, dear?</a:t>
            </a:r>
          </a:p>
          <a:p>
            <a:pPr>
              <a:buNone/>
            </a:pPr>
            <a:r>
              <a:rPr lang="pl-PL" sz="4200" dirty="0" smtClean="0"/>
              <a:t>SARCASTIC HUSBAND: No. Was it on fire?</a:t>
            </a:r>
          </a:p>
          <a:p>
            <a:pPr>
              <a:buNone/>
            </a:pPr>
            <a:endParaRPr lang="pl-PL" sz="4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4200" dirty="0" smtClean="0"/>
              <a:t>When are the traffic police strong?</a:t>
            </a:r>
          </a:p>
          <a:p>
            <a:pPr>
              <a:buNone/>
            </a:pPr>
            <a:r>
              <a:rPr lang="pl-PL" sz="4200" dirty="0" smtClean="0"/>
              <a:t>&gt; When they ………. up cars with one hand.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4200" dirty="0" smtClean="0"/>
              <a:t>When are the traffic police strong?</a:t>
            </a:r>
          </a:p>
          <a:p>
            <a:pPr>
              <a:buNone/>
            </a:pPr>
            <a:r>
              <a:rPr lang="pl-PL" sz="4200" dirty="0" smtClean="0"/>
              <a:t>&gt; When they </a:t>
            </a:r>
            <a:r>
              <a:rPr lang="pl-PL" sz="4200" dirty="0" smtClean="0">
                <a:solidFill>
                  <a:srgbClr val="FF0000"/>
                </a:solidFill>
              </a:rPr>
              <a:t>hold up </a:t>
            </a:r>
            <a:r>
              <a:rPr lang="pl-PL" sz="4200" dirty="0" smtClean="0"/>
              <a:t>cars with one hand.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4200" dirty="0" smtClean="0"/>
              <a:t>Doctor, Doctor, I can’t sleep at night.</a:t>
            </a:r>
          </a:p>
          <a:p>
            <a:pPr>
              <a:buNone/>
            </a:pPr>
            <a:r>
              <a:rPr lang="pl-PL" sz="4200" dirty="0" smtClean="0"/>
              <a:t>&gt; Sleep on the edge of the bed and you’ll soon ………. </a:t>
            </a:r>
            <a:r>
              <a:rPr lang="pl-PL" sz="4200" dirty="0"/>
              <a:t>o</a:t>
            </a:r>
            <a:r>
              <a:rPr lang="pl-PL" sz="4200" dirty="0" smtClean="0"/>
              <a:t>ff.</a:t>
            </a:r>
            <a:endParaRPr lang="pl-PL" sz="4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4200" dirty="0" smtClean="0"/>
              <a:t>Doctor, Doctor, I can’t sleep at night.</a:t>
            </a:r>
          </a:p>
          <a:p>
            <a:pPr>
              <a:buNone/>
            </a:pPr>
            <a:r>
              <a:rPr lang="pl-PL" sz="4200" dirty="0" smtClean="0"/>
              <a:t>&gt; Sleep on the edge of the bed and you’ll soon </a:t>
            </a:r>
            <a:r>
              <a:rPr lang="pl-PL" sz="4200" dirty="0" smtClean="0">
                <a:solidFill>
                  <a:srgbClr val="FF0000"/>
                </a:solidFill>
              </a:rPr>
              <a:t>drop off</a:t>
            </a:r>
            <a:r>
              <a:rPr lang="pl-PL" sz="4200" dirty="0" smtClean="0"/>
              <a:t>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4200" dirty="0" smtClean="0"/>
              <a:t>Why are ghosts bad at telling lies?</a:t>
            </a:r>
          </a:p>
          <a:p>
            <a:pPr>
              <a:buNone/>
            </a:pPr>
            <a:r>
              <a:rPr lang="pl-PL" sz="4200" dirty="0" smtClean="0"/>
              <a:t>&gt; Because you can always ………. through them.</a:t>
            </a:r>
            <a:endParaRPr lang="pl-PL" sz="4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4200" dirty="0" smtClean="0"/>
              <a:t>Why are ghosts bad at telling lies?</a:t>
            </a:r>
          </a:p>
          <a:p>
            <a:pPr>
              <a:buNone/>
            </a:pPr>
            <a:r>
              <a:rPr lang="pl-PL" sz="4200" dirty="0" smtClean="0"/>
              <a:t>&gt; Because you can always </a:t>
            </a:r>
            <a:r>
              <a:rPr lang="pl-PL" sz="4200" dirty="0" smtClean="0">
                <a:solidFill>
                  <a:srgbClr val="FF0000"/>
                </a:solidFill>
              </a:rPr>
              <a:t>see through</a:t>
            </a:r>
            <a:r>
              <a:rPr lang="pl-PL" sz="4200" dirty="0" smtClean="0"/>
              <a:t> them.</a:t>
            </a: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4200" dirty="0" smtClean="0"/>
              <a:t>Why do birds in a nest always agree?</a:t>
            </a:r>
          </a:p>
          <a:p>
            <a:pPr>
              <a:buNone/>
            </a:pPr>
            <a:r>
              <a:rPr lang="pl-PL" sz="4200" dirty="0" smtClean="0"/>
              <a:t>&gt; Because they don’t want to ………. </a:t>
            </a:r>
            <a:r>
              <a:rPr lang="pl-PL" sz="4200" dirty="0"/>
              <a:t>o</a:t>
            </a:r>
            <a:r>
              <a:rPr lang="pl-PL" sz="4200" dirty="0" smtClean="0"/>
              <a:t>ut.</a:t>
            </a:r>
            <a:endParaRPr lang="pl-PL" sz="4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4200" dirty="0" smtClean="0"/>
              <a:t>Why do birds in a nest always agree?</a:t>
            </a:r>
          </a:p>
          <a:p>
            <a:pPr>
              <a:buNone/>
            </a:pPr>
            <a:r>
              <a:rPr lang="pl-PL" sz="4200" dirty="0" smtClean="0"/>
              <a:t>&gt; Because they don’t want to </a:t>
            </a:r>
            <a:r>
              <a:rPr lang="pl-PL" sz="4200" dirty="0">
                <a:solidFill>
                  <a:srgbClr val="FF0000"/>
                </a:solidFill>
              </a:rPr>
              <a:t>fall out.</a:t>
            </a:r>
          </a:p>
          <a:p>
            <a:pPr>
              <a:buNone/>
            </a:pPr>
            <a:endParaRPr lang="pl-PL" sz="4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4200" dirty="0" smtClean="0"/>
              <a:t>When is a deep-sea diver disappointed with his colleagues?</a:t>
            </a:r>
          </a:p>
          <a:p>
            <a:pPr>
              <a:buNone/>
            </a:pPr>
            <a:r>
              <a:rPr lang="pl-PL" sz="4200" dirty="0" smtClean="0"/>
              <a:t>&gt; When they ………. him down.</a:t>
            </a:r>
            <a:endParaRPr lang="pl-PL" sz="4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4200" dirty="0" smtClean="0"/>
              <a:t>When is a deep-sea diver disappointed with his colleagues?</a:t>
            </a:r>
          </a:p>
          <a:p>
            <a:pPr>
              <a:buNone/>
            </a:pPr>
            <a:r>
              <a:rPr lang="pl-PL" sz="4200" dirty="0" smtClean="0"/>
              <a:t>&gt; When they </a:t>
            </a:r>
            <a:r>
              <a:rPr lang="pl-PL" sz="4200" dirty="0" smtClean="0">
                <a:solidFill>
                  <a:srgbClr val="FF0000"/>
                </a:solidFill>
              </a:rPr>
              <a:t>let</a:t>
            </a:r>
            <a:r>
              <a:rPr lang="pl-PL" sz="4200" dirty="0" smtClean="0"/>
              <a:t> him </a:t>
            </a:r>
            <a:r>
              <a:rPr lang="pl-PL" sz="4200" dirty="0" smtClean="0">
                <a:solidFill>
                  <a:srgbClr val="FF0000"/>
                </a:solidFill>
              </a:rPr>
              <a:t>down</a:t>
            </a:r>
            <a:r>
              <a:rPr lang="pl-PL" sz="4200" dirty="0" smtClean="0"/>
              <a:t>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71</TotalTime>
  <Words>401</Words>
  <Application>Microsoft Office PowerPoint</Application>
  <PresentationFormat>Pokaz na ekranie (4:3)</PresentationFormat>
  <Paragraphs>40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Aspekt</vt:lpstr>
      <vt:lpstr>PHRASAL VERBS - JOKES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PHRASAL VERBS - JOKES</dc:title>
  <dc:creator>Przemek</dc:creator>
  <cp:lastModifiedBy>Marzena</cp:lastModifiedBy>
  <cp:revision>11</cp:revision>
  <dcterms:created xsi:type="dcterms:W3CDTF">2012-01-17T21:39:01Z</dcterms:created>
  <dcterms:modified xsi:type="dcterms:W3CDTF">2015-06-15T06:48:47Z</dcterms:modified>
</cp:coreProperties>
</file>